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A"/>
    <a:srgbClr val="F4D4C2"/>
    <a:srgbClr val="F2F7FC"/>
    <a:srgbClr val="E7F0F9"/>
    <a:srgbClr val="00B0F0"/>
    <a:srgbClr val="00B050"/>
    <a:srgbClr val="1C5E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8" autoAdjust="0"/>
    <p:restoredTop sz="94660"/>
  </p:normalViewPr>
  <p:slideViewPr>
    <p:cSldViewPr snapToGrid="0">
      <p:cViewPr varScale="1">
        <p:scale>
          <a:sx n="25" d="100"/>
          <a:sy n="25" d="100"/>
        </p:scale>
        <p:origin x="42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6DCC6-1EA6-4683-BE6E-D17351773925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4FAA9-6052-4DAA-980C-78EE7C623D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92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4FAA9-6052-4DAA-980C-78EE7C623DA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725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2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536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37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73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5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46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45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61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77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42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D24A8-DF29-4044-AD47-048982120A03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48D2A-AAD6-4003-AF26-74A52A9783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89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1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1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>
            <a:extLst>
              <a:ext uri="{FF2B5EF4-FFF2-40B4-BE49-F238E27FC236}">
                <a16:creationId xmlns:a16="http://schemas.microsoft.com/office/drawing/2014/main" id="{BA554DBF-9093-4C8A-AC2B-542EAD2B8C15}"/>
              </a:ext>
            </a:extLst>
          </p:cNvPr>
          <p:cNvSpPr/>
          <p:nvPr/>
        </p:nvSpPr>
        <p:spPr>
          <a:xfrm>
            <a:off x="0" y="0"/>
            <a:ext cx="32399288" cy="5747657"/>
          </a:xfrm>
          <a:prstGeom prst="rect">
            <a:avLst/>
          </a:prstGeom>
          <a:solidFill>
            <a:srgbClr val="0046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780FE3-8707-4E40-8697-D4E58928F5BC}"/>
              </a:ext>
            </a:extLst>
          </p:cNvPr>
          <p:cNvSpPr txBox="1"/>
          <p:nvPr/>
        </p:nvSpPr>
        <p:spPr>
          <a:xfrm>
            <a:off x="319088" y="609600"/>
            <a:ext cx="3208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0" i="0" dirty="0">
                <a:solidFill>
                  <a:schemeClr val="bg1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제목</a:t>
            </a:r>
            <a:endParaRPr lang="ko-KR" altLang="en-US" sz="8000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D912C3-E40C-46AD-90B8-17E37C9D5E83}"/>
              </a:ext>
            </a:extLst>
          </p:cNvPr>
          <p:cNvSpPr txBox="1"/>
          <p:nvPr/>
        </p:nvSpPr>
        <p:spPr>
          <a:xfrm>
            <a:off x="7179572" y="2782372"/>
            <a:ext cx="18359232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4400" b="1" baseline="30000" dirty="0">
              <a:solidFill>
                <a:schemeClr val="bg1"/>
              </a:solidFill>
            </a:endParaRPr>
          </a:p>
          <a:p>
            <a:pPr algn="ctr"/>
            <a:r>
              <a:rPr lang="ko-KR" altLang="en-US" sz="4400" b="1" dirty="0">
                <a:solidFill>
                  <a:schemeClr val="bg1"/>
                </a:solidFill>
              </a:rPr>
              <a:t>이름</a:t>
            </a:r>
            <a:endParaRPr lang="en-US" altLang="ko-KR" sz="4400" b="1" dirty="0">
              <a:solidFill>
                <a:schemeClr val="bg1"/>
              </a:solidFill>
            </a:endParaRPr>
          </a:p>
          <a:p>
            <a:pPr algn="ctr"/>
            <a:endParaRPr lang="en-US" altLang="ko-KR" sz="5400" b="1" baseline="30000" dirty="0">
              <a:solidFill>
                <a:srgbClr val="FFFFFF"/>
              </a:solidFill>
              <a:ea typeface="굴림" panose="020B0600000101010101" pitchFamily="50" charset="-127"/>
            </a:endParaRPr>
          </a:p>
          <a:p>
            <a:pPr algn="ctr"/>
            <a:r>
              <a:rPr lang="ko-KR" altLang="en-US" sz="40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소속</a:t>
            </a:r>
            <a:endParaRPr lang="en-US" altLang="ko-KR" sz="4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65747B-19C8-41F0-969E-F1E351428164}"/>
              </a:ext>
            </a:extLst>
          </p:cNvPr>
          <p:cNvSpPr txBox="1"/>
          <p:nvPr/>
        </p:nvSpPr>
        <p:spPr>
          <a:xfrm>
            <a:off x="94189" y="97627"/>
            <a:ext cx="59878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800" b="1" dirty="0">
                <a:solidFill>
                  <a:schemeClr val="bg1"/>
                </a:solidFill>
                <a:latin typeface="+mn-ea"/>
              </a:rPr>
              <a:t>P</a:t>
            </a:r>
            <a:r>
              <a:rPr lang="ko-KR" altLang="en-US" sz="3800" b="1" dirty="0" err="1">
                <a:solidFill>
                  <a:schemeClr val="bg1"/>
                </a:solidFill>
                <a:latin typeface="+mn-ea"/>
              </a:rPr>
              <a:t>공정목</a:t>
            </a:r>
            <a:r>
              <a:rPr lang="en-US" altLang="ko-KR" sz="3800" b="1" dirty="0">
                <a:solidFill>
                  <a:schemeClr val="bg1"/>
                </a:solidFill>
                <a:latin typeface="+mn-ea"/>
              </a:rPr>
              <a:t>-52</a:t>
            </a:r>
            <a:endParaRPr lang="ko-KR" altLang="en-US" sz="3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2F2BEFE7-1C4F-433A-BFD4-EDBD2A24CFBD}"/>
              </a:ext>
            </a:extLst>
          </p:cNvPr>
          <p:cNvSpPr/>
          <p:nvPr/>
        </p:nvSpPr>
        <p:spPr>
          <a:xfrm>
            <a:off x="425427" y="6662057"/>
            <a:ext cx="12201649" cy="9725013"/>
          </a:xfrm>
          <a:prstGeom prst="rect">
            <a:avLst/>
          </a:prstGeom>
          <a:noFill/>
          <a:ln w="38100">
            <a:solidFill>
              <a:srgbClr val="004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3DF46927-9443-40F1-B997-6457CB626492}"/>
              </a:ext>
            </a:extLst>
          </p:cNvPr>
          <p:cNvSpPr/>
          <p:nvPr/>
        </p:nvSpPr>
        <p:spPr>
          <a:xfrm>
            <a:off x="454596" y="16920808"/>
            <a:ext cx="12172480" cy="20062787"/>
          </a:xfrm>
          <a:prstGeom prst="rect">
            <a:avLst/>
          </a:prstGeom>
          <a:noFill/>
          <a:ln w="38100">
            <a:solidFill>
              <a:srgbClr val="004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6FA789FC-A445-4E24-BDA1-1F7E736A1984}"/>
              </a:ext>
            </a:extLst>
          </p:cNvPr>
          <p:cNvSpPr/>
          <p:nvPr/>
        </p:nvSpPr>
        <p:spPr>
          <a:xfrm>
            <a:off x="425426" y="37927599"/>
            <a:ext cx="12196107" cy="4585659"/>
          </a:xfrm>
          <a:prstGeom prst="rect">
            <a:avLst/>
          </a:prstGeom>
          <a:noFill/>
          <a:ln w="38100">
            <a:solidFill>
              <a:srgbClr val="004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AECD345D-84BD-4B2A-B361-6A99ABCB0B29}"/>
              </a:ext>
            </a:extLst>
          </p:cNvPr>
          <p:cNvSpPr/>
          <p:nvPr/>
        </p:nvSpPr>
        <p:spPr>
          <a:xfrm>
            <a:off x="13149960" y="6662056"/>
            <a:ext cx="18697287" cy="32222183"/>
          </a:xfrm>
          <a:prstGeom prst="rect">
            <a:avLst/>
          </a:prstGeom>
          <a:noFill/>
          <a:ln w="38100">
            <a:solidFill>
              <a:srgbClr val="004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D7442A83-0C94-4B45-8F32-AB69A11A3297}"/>
              </a:ext>
            </a:extLst>
          </p:cNvPr>
          <p:cNvSpPr/>
          <p:nvPr/>
        </p:nvSpPr>
        <p:spPr>
          <a:xfrm>
            <a:off x="13128249" y="39758327"/>
            <a:ext cx="18718997" cy="2754932"/>
          </a:xfrm>
          <a:prstGeom prst="rect">
            <a:avLst/>
          </a:prstGeom>
          <a:noFill/>
          <a:ln w="38100">
            <a:solidFill>
              <a:srgbClr val="004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4" name="AutoShape 86">
            <a:extLst>
              <a:ext uri="{FF2B5EF4-FFF2-40B4-BE49-F238E27FC236}">
                <a16:creationId xmlns:a16="http://schemas.microsoft.com/office/drawing/2014/main" id="{84700E77-2AF7-434E-ACE4-5ADAC0090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" y="6040713"/>
            <a:ext cx="12145469" cy="947088"/>
          </a:xfrm>
          <a:prstGeom prst="roundRect">
            <a:avLst/>
          </a:prstGeom>
          <a:solidFill>
            <a:srgbClr val="00462A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indent="391820" defTabSz="7836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맑은 고딕"/>
                <a:cs typeface="Arial" pitchFamily="34" charset="0"/>
              </a:rPr>
              <a:t>Abstract</a:t>
            </a:r>
            <a:endParaRPr lang="ko-KR" altLang="en-US" sz="4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1326" name="AutoShape 86">
            <a:extLst>
              <a:ext uri="{FF2B5EF4-FFF2-40B4-BE49-F238E27FC236}">
                <a16:creationId xmlns:a16="http://schemas.microsoft.com/office/drawing/2014/main" id="{E18BBCBA-F64F-4C0B-947E-E49E37884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" y="16780916"/>
            <a:ext cx="12146400" cy="947088"/>
          </a:xfrm>
          <a:prstGeom prst="roundRect">
            <a:avLst/>
          </a:prstGeom>
          <a:solidFill>
            <a:srgbClr val="00462A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indent="391820" defTabSz="7836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맑은 고딕"/>
                <a:cs typeface="Arial" pitchFamily="34" charset="0"/>
              </a:rPr>
              <a:t>Introduction</a:t>
            </a:r>
            <a:endParaRPr lang="ko-KR" altLang="en-US" sz="4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1327" name="AutoShape 86">
            <a:extLst>
              <a:ext uri="{FF2B5EF4-FFF2-40B4-BE49-F238E27FC236}">
                <a16:creationId xmlns:a16="http://schemas.microsoft.com/office/drawing/2014/main" id="{D86E2493-1C61-4C7E-AC59-73FAEFE38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974" y="37450838"/>
            <a:ext cx="12146400" cy="947088"/>
          </a:xfrm>
          <a:prstGeom prst="roundRect">
            <a:avLst/>
          </a:prstGeom>
          <a:solidFill>
            <a:srgbClr val="00462A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indent="391820" defTabSz="783641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4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1355" name="AutoShape 86">
            <a:extLst>
              <a:ext uri="{FF2B5EF4-FFF2-40B4-BE49-F238E27FC236}">
                <a16:creationId xmlns:a16="http://schemas.microsoft.com/office/drawing/2014/main" id="{4A5599EE-2596-422C-8822-E50570BAD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3797" y="6040713"/>
            <a:ext cx="18630000" cy="947088"/>
          </a:xfrm>
          <a:prstGeom prst="roundRect">
            <a:avLst/>
          </a:prstGeom>
          <a:solidFill>
            <a:srgbClr val="00462A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indent="391820" defTabSz="783641">
              <a:defRPr/>
            </a:pPr>
            <a:r>
              <a:rPr lang="en-US" altLang="ko-KR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맑은 고딕"/>
                <a:cs typeface="Arial" pitchFamily="34" charset="0"/>
              </a:rPr>
              <a:t>Results &amp; Discussion</a:t>
            </a:r>
            <a:endParaRPr lang="ko-KR" altLang="en-US" sz="4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946" name="AutoShape 86">
            <a:extLst>
              <a:ext uri="{FF2B5EF4-FFF2-40B4-BE49-F238E27FC236}">
                <a16:creationId xmlns:a16="http://schemas.microsoft.com/office/drawing/2014/main" id="{5FCB985C-390F-4049-A019-1A3E942A7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3797" y="39330568"/>
            <a:ext cx="18630000" cy="947088"/>
          </a:xfrm>
          <a:prstGeom prst="roundRect">
            <a:avLst/>
          </a:prstGeom>
          <a:solidFill>
            <a:srgbClr val="00462A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indent="391820" defTabSz="783641">
              <a:defRPr/>
            </a:pPr>
            <a:r>
              <a:rPr lang="en-US" altLang="ko-KR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맑은 고딕"/>
                <a:cs typeface="Arial" pitchFamily="34" charset="0"/>
              </a:rPr>
              <a:t>Contribution &amp; Future Works</a:t>
            </a:r>
            <a:endParaRPr lang="ko-KR" altLang="en-US" sz="4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9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1965</TotalTime>
  <Words>17</Words>
  <Application>Microsoft Office PowerPoint</Application>
  <PresentationFormat>사용자 지정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HY헤드라인M</vt:lpstr>
      <vt:lpstr>맑은 고딕</vt:lpstr>
      <vt:lpstr>Arial</vt:lpstr>
      <vt:lpstr>Arial Narrow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다은 신</dc:creator>
  <cp:lastModifiedBy>Yang Heejun</cp:lastModifiedBy>
  <cp:revision>88</cp:revision>
  <dcterms:created xsi:type="dcterms:W3CDTF">2021-10-24T05:14:35Z</dcterms:created>
  <dcterms:modified xsi:type="dcterms:W3CDTF">2022-04-14T07:04:11Z</dcterms:modified>
</cp:coreProperties>
</file>